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4" r:id="rId4"/>
    <p:sldId id="263" r:id="rId5"/>
    <p:sldId id="303" r:id="rId6"/>
    <p:sldId id="267" r:id="rId7"/>
    <p:sldId id="313" r:id="rId8"/>
    <p:sldId id="279" r:id="rId9"/>
    <p:sldId id="268" r:id="rId10"/>
    <p:sldId id="292" r:id="rId11"/>
    <p:sldId id="316" r:id="rId12"/>
    <p:sldId id="317" r:id="rId13"/>
    <p:sldId id="306" r:id="rId14"/>
    <p:sldId id="308" r:id="rId15"/>
    <p:sldId id="307" r:id="rId16"/>
    <p:sldId id="272" r:id="rId17"/>
    <p:sldId id="311" r:id="rId18"/>
    <p:sldId id="305" r:id="rId19"/>
    <p:sldId id="312" r:id="rId20"/>
    <p:sldId id="315" r:id="rId21"/>
    <p:sldId id="310" r:id="rId22"/>
    <p:sldId id="281" r:id="rId23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8EAE9"/>
    <a:srgbClr val="FCFCFC"/>
    <a:srgbClr val="CCD0D1"/>
    <a:srgbClr val="D7D9E1"/>
    <a:srgbClr val="D5D8E3"/>
    <a:srgbClr val="DADBDE"/>
    <a:srgbClr val="D9DDE7"/>
    <a:srgbClr val="ECECEC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4660"/>
  </p:normalViewPr>
  <p:slideViewPr>
    <p:cSldViewPr>
      <p:cViewPr varScale="1">
        <p:scale>
          <a:sx n="95" d="100"/>
          <a:sy n="95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84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202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1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1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0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286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39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106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213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4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4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407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01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3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7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652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7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5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60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0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449610"/>
            <a:ext cx="9144000" cy="4693890"/>
          </a:xfrm>
          <a:prstGeom prst="rect">
            <a:avLst/>
          </a:prstGeom>
          <a:gradFill flip="none" rotWithShape="1">
            <a:gsLst>
              <a:gs pos="0">
                <a:srgbClr val="CCD0D1"/>
              </a:gs>
              <a:gs pos="49200">
                <a:srgbClr val="E8EAE9"/>
              </a:gs>
              <a:gs pos="100000">
                <a:srgbClr val="FCFCF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 userDrawn="1"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71" y="197982"/>
            <a:ext cx="913458" cy="2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0"/>
            <a:ext cx="9274221" cy="514349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128"/>
            <a:ext cx="9252520" cy="1833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854"/>
            <a:ext cx="9252520" cy="1636776"/>
          </a:xfrm>
          <a:prstGeom prst="rect">
            <a:avLst/>
          </a:prstGeom>
        </p:spPr>
      </p:pic>
      <p:pic>
        <p:nvPicPr>
          <p:cNvPr id="6" name="图片 5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3300784"/>
            <a:ext cx="9144000" cy="1833372"/>
          </a:xfrm>
          <a:prstGeom prst="rect">
            <a:avLst/>
          </a:prstGeom>
        </p:spPr>
      </p:pic>
      <p:sp>
        <p:nvSpPr>
          <p:cNvPr id="5" name="TextBox 7"/>
          <p:cNvSpPr>
            <a:spLocks noChangeArrowheads="1"/>
          </p:cNvSpPr>
          <p:nvPr/>
        </p:nvSpPr>
        <p:spPr bwMode="auto">
          <a:xfrm>
            <a:off x="2555776" y="2499742"/>
            <a:ext cx="496855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第二小组项目答辩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3635896" y="1707654"/>
            <a:ext cx="237626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ilyUPC" pitchFamily="34" charset="-34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Software1531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LilyUPC" pitchFamily="34" charset="-34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76056" y="-3085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52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83772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55776" y="470202"/>
            <a:ext cx="343825" cy="309997"/>
            <a:chOff x="4634991" y="2138335"/>
            <a:chExt cx="428348" cy="38620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15015" y="470202"/>
            <a:ext cx="343825" cy="309997"/>
            <a:chOff x="5076056" y="2138335"/>
            <a:chExt cx="428348" cy="386204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74254" y="470202"/>
            <a:ext cx="343825" cy="309997"/>
            <a:chOff x="5557128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33493" y="470202"/>
            <a:ext cx="343825" cy="309997"/>
            <a:chOff x="6068610" y="2138335"/>
            <a:chExt cx="428348" cy="386204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9552" y="339502"/>
            <a:ext cx="15436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Yummy</a:t>
            </a:r>
            <a:endParaRPr lang="zh-CN" altLang="en-US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7"/>
          <p:cNvSpPr>
            <a:spLocks noChangeArrowheads="1"/>
          </p:cNvSpPr>
          <p:nvPr/>
        </p:nvSpPr>
        <p:spPr bwMode="auto">
          <a:xfrm>
            <a:off x="6713984" y="4226814"/>
            <a:ext cx="16206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答辩</a:t>
            </a:r>
            <a:r>
              <a:rPr lang="zh-CN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人</a:t>
            </a:r>
            <a:r>
              <a:rPr lang="zh-CN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  <a:r>
              <a:rPr lang="zh-CN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包　欣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9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7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2" grpId="0" animBg="1"/>
      <p:bldP spid="10" grpId="0" animBg="1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298" y="206375"/>
            <a:ext cx="2741856" cy="277143"/>
          </a:xfrm>
        </p:spPr>
        <p:txBody>
          <a:bodyPr/>
          <a:lstStyle/>
          <a:p>
            <a:r>
              <a:rPr lang="zh-CN" altLang="en-US" dirty="0" smtClean="0"/>
              <a:t>项目功能实现截图</a:t>
            </a:r>
            <a:endParaRPr lang="zh-CN" altLang="en-US" dirty="0"/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97"/>
          <a:stretch/>
        </p:blipFill>
        <p:spPr>
          <a:xfrm>
            <a:off x="899592" y="2067694"/>
            <a:ext cx="7051172" cy="18007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97086" y="1419622"/>
            <a:ext cx="16561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ID,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密码隐藏</a:t>
            </a: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298" y="206375"/>
            <a:ext cx="2741856" cy="277143"/>
          </a:xfrm>
        </p:spPr>
        <p:txBody>
          <a:bodyPr/>
          <a:lstStyle/>
          <a:p>
            <a:r>
              <a:rPr lang="zh-CN" altLang="en-US" dirty="0" smtClean="0"/>
              <a:t>项目功能实现截图</a:t>
            </a:r>
            <a:endParaRPr lang="zh-CN" altLang="en-US" dirty="0"/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2067694"/>
            <a:ext cx="8395096" cy="12867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67" y="2213666"/>
            <a:ext cx="7610475" cy="838200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31" y="1532579"/>
            <a:ext cx="6029325" cy="2552700"/>
          </a:xfrm>
          <a:prstGeom prst="rect">
            <a:avLst/>
          </a:prstGeom>
        </p:spPr>
      </p:pic>
      <p:sp>
        <p:nvSpPr>
          <p:cNvPr id="9" name="文插"/>
          <p:cNvSpPr txBox="1"/>
          <p:nvPr/>
        </p:nvSpPr>
        <p:spPr>
          <a:xfrm>
            <a:off x="4024830" y="1275606"/>
            <a:ext cx="11521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插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入数据</a:t>
            </a:r>
          </a:p>
        </p:txBody>
      </p:sp>
      <p:sp>
        <p:nvSpPr>
          <p:cNvPr id="12" name="删"/>
          <p:cNvSpPr txBox="1"/>
          <p:nvPr/>
        </p:nvSpPr>
        <p:spPr>
          <a:xfrm>
            <a:off x="4013729" y="3354402"/>
            <a:ext cx="15121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删除数据</a:t>
            </a:r>
          </a:p>
        </p:txBody>
      </p:sp>
    </p:spTree>
    <p:extLst>
      <p:ext uri="{BB962C8B-B14F-4D97-AF65-F5344CB8AC3E}">
        <p14:creationId xmlns:p14="http://schemas.microsoft.com/office/powerpoint/2010/main" val="2513101277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298" y="206375"/>
            <a:ext cx="2741856" cy="277143"/>
          </a:xfrm>
        </p:spPr>
        <p:txBody>
          <a:bodyPr/>
          <a:lstStyle/>
          <a:p>
            <a:r>
              <a:rPr lang="zh-CN" altLang="en-US" dirty="0" smtClean="0"/>
              <a:t>项目功能实现截图</a:t>
            </a:r>
            <a:endParaRPr lang="zh-CN" altLang="en-US" dirty="0"/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2067694"/>
            <a:ext cx="8395096" cy="12867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1" y="1741272"/>
            <a:ext cx="8963025" cy="1866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5" y="1592420"/>
            <a:ext cx="6029325" cy="2552700"/>
          </a:xfrm>
          <a:prstGeom prst="rect">
            <a:avLst/>
          </a:prstGeom>
        </p:spPr>
      </p:pic>
      <p:sp>
        <p:nvSpPr>
          <p:cNvPr id="10" name="查"/>
          <p:cNvSpPr txBox="1"/>
          <p:nvPr/>
        </p:nvSpPr>
        <p:spPr>
          <a:xfrm>
            <a:off x="7313082" y="2218605"/>
            <a:ext cx="93610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查</a:t>
            </a:r>
            <a:endParaRPr lang="en-US" altLang="zh-CN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询</a:t>
            </a:r>
            <a:endParaRPr lang="en-US" altLang="zh-CN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数</a:t>
            </a:r>
            <a:endParaRPr lang="en-US" altLang="zh-CN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据</a:t>
            </a:r>
          </a:p>
        </p:txBody>
      </p:sp>
      <p:sp>
        <p:nvSpPr>
          <p:cNvPr id="14" name="改"/>
          <p:cNvSpPr txBox="1"/>
          <p:nvPr/>
        </p:nvSpPr>
        <p:spPr>
          <a:xfrm>
            <a:off x="3950258" y="1336124"/>
            <a:ext cx="11521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2837281000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298" y="206375"/>
            <a:ext cx="2741856" cy="277143"/>
          </a:xfrm>
        </p:spPr>
        <p:txBody>
          <a:bodyPr/>
          <a:lstStyle/>
          <a:p>
            <a:r>
              <a:rPr lang="zh-CN" altLang="en-US" dirty="0" smtClean="0"/>
              <a:t>项目功能实现截图</a:t>
            </a:r>
            <a:endParaRPr lang="zh-CN" altLang="en-US" dirty="0"/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785314"/>
            <a:ext cx="5604326" cy="4162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6016" y="3809650"/>
            <a:ext cx="266429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页面引用</a:t>
            </a:r>
            <a:endParaRPr lang="en-US" altLang="zh-CN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boortstap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</a:p>
          <a:p>
            <a:pPr algn="ctr"/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等头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文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件</a:t>
            </a:r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7147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298" y="206375"/>
            <a:ext cx="2741856" cy="277143"/>
          </a:xfrm>
        </p:spPr>
        <p:txBody>
          <a:bodyPr/>
          <a:lstStyle/>
          <a:p>
            <a:r>
              <a:rPr lang="zh-CN" altLang="en-US" dirty="0" smtClean="0"/>
              <a:t>项目功能实现截图</a:t>
            </a:r>
            <a:endParaRPr lang="zh-CN" altLang="en-US" dirty="0"/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1600" y="675538"/>
            <a:ext cx="7426308" cy="4416492"/>
            <a:chOff x="971600" y="675538"/>
            <a:chExt cx="7426308" cy="441649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675538"/>
              <a:ext cx="7426308" cy="4416492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228184" y="2499742"/>
              <a:ext cx="18722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登录和注册的超链接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316278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298" y="206375"/>
            <a:ext cx="2741856" cy="277143"/>
          </a:xfrm>
        </p:spPr>
        <p:txBody>
          <a:bodyPr/>
          <a:lstStyle/>
          <a:p>
            <a:r>
              <a:rPr lang="zh-CN" altLang="en-US" dirty="0" smtClean="0"/>
              <a:t>项目功能实现截图</a:t>
            </a:r>
            <a:endParaRPr lang="zh-CN" altLang="en-US" dirty="0"/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19672" y="699542"/>
            <a:ext cx="5958290" cy="4323714"/>
            <a:chOff x="1619672" y="699542"/>
            <a:chExt cx="5958290" cy="43237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699542"/>
              <a:ext cx="5958290" cy="4323714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940152" y="3219822"/>
              <a:ext cx="936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注册页面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315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我们的成果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文本框 9"/>
          <p:cNvSpPr txBox="1"/>
          <p:nvPr/>
        </p:nvSpPr>
        <p:spPr>
          <a:xfrm>
            <a:off x="3995936" y="4088588"/>
            <a:ext cx="14673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果展示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209022" y="1880662"/>
            <a:ext cx="725956" cy="61706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72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20" grpId="0" animBg="1"/>
      <p:bldP spid="23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2741856" cy="277143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endParaRPr lang="zh-CN" altLang="en-US" dirty="0"/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272950" y="210471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2" r="11594"/>
          <a:stretch/>
        </p:blipFill>
        <p:spPr>
          <a:xfrm>
            <a:off x="0" y="614326"/>
            <a:ext cx="9178562" cy="45194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34"/>
            <a:ext cx="9144000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2741856" cy="277143"/>
          </a:xfrm>
        </p:spPr>
        <p:txBody>
          <a:bodyPr/>
          <a:lstStyle/>
          <a:p>
            <a:r>
              <a:rPr lang="zh-CN" altLang="en-US" dirty="0"/>
              <a:t>成</a:t>
            </a:r>
            <a:r>
              <a:rPr lang="zh-CN" altLang="en-US" dirty="0" smtClean="0"/>
              <a:t>果展示</a:t>
            </a:r>
            <a:endParaRPr lang="zh-CN" altLang="en-US" dirty="0"/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272950" y="210471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8" y="1099212"/>
            <a:ext cx="3769558" cy="353639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49" y="1089729"/>
            <a:ext cx="4694628" cy="35363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45" y="1095841"/>
            <a:ext cx="5177349" cy="35302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"/>
          <a:stretch/>
        </p:blipFill>
        <p:spPr>
          <a:xfrm>
            <a:off x="4056571" y="897293"/>
            <a:ext cx="4331853" cy="39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2741856" cy="277143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endParaRPr lang="zh-CN" altLang="en-US" dirty="0"/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272950" y="210471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34"/>
            <a:ext cx="9144000" cy="4515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34"/>
            <a:ext cx="9144000" cy="45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43500"/>
          </a:xfrm>
          <a:prstGeom prst="rect">
            <a:avLst/>
          </a:prstGeom>
        </p:spPr>
      </p:pic>
      <p:sp>
        <p:nvSpPr>
          <p:cNvPr id="31" name="文本框 9"/>
          <p:cNvSpPr txBox="1"/>
          <p:nvPr/>
        </p:nvSpPr>
        <p:spPr>
          <a:xfrm>
            <a:off x="1460856" y="2982445"/>
            <a:ext cx="127812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我们是谁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1642835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1811236" y="2229020"/>
            <a:ext cx="608566" cy="41788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4850766" y="199568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3266590" y="2007424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3466500" y="2233038"/>
            <a:ext cx="506538" cy="4314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6" name="KSO_Shape"/>
          <p:cNvSpPr>
            <a:spLocks/>
          </p:cNvSpPr>
          <p:nvPr/>
        </p:nvSpPr>
        <p:spPr bwMode="auto">
          <a:xfrm>
            <a:off x="5047446" y="2172795"/>
            <a:ext cx="526068" cy="52080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6435275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6651850" y="2197752"/>
            <a:ext cx="512220" cy="43538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2" name="文本框 9"/>
          <p:cNvSpPr txBox="1"/>
          <p:nvPr/>
        </p:nvSpPr>
        <p:spPr>
          <a:xfrm>
            <a:off x="1460856" y="3356724"/>
            <a:ext cx="127812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小组成员介绍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2851208" y="2979698"/>
            <a:ext cx="172358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我们做的什么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3190977" y="3353977"/>
            <a:ext cx="104404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项目分析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4504849" y="2982445"/>
            <a:ext cx="161126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我们怎么做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文本框 9"/>
          <p:cNvSpPr txBox="1"/>
          <p:nvPr/>
        </p:nvSpPr>
        <p:spPr>
          <a:xfrm>
            <a:off x="4572000" y="3356724"/>
            <a:ext cx="144139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项目功能实现截图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9"/>
          <p:cNvSpPr txBox="1"/>
          <p:nvPr/>
        </p:nvSpPr>
        <p:spPr>
          <a:xfrm>
            <a:off x="6125774" y="2982445"/>
            <a:ext cx="154257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我们的成果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文本框 9"/>
          <p:cNvSpPr txBox="1"/>
          <p:nvPr/>
        </p:nvSpPr>
        <p:spPr>
          <a:xfrm>
            <a:off x="6354769" y="3356724"/>
            <a:ext cx="110638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成果展示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5035826"/>
            <a:ext cx="9144000" cy="107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392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 animBg="1"/>
      <p:bldP spid="25" grpId="0" animBg="1"/>
      <p:bldP spid="27" grpId="0" animBg="1"/>
      <p:bldP spid="30" grpId="0" animBg="1"/>
      <p:bldP spid="29" grpId="0" animBg="1"/>
      <p:bldP spid="36" grpId="0" animBg="1"/>
      <p:bldP spid="37" grpId="0" animBg="1"/>
      <p:bldP spid="40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2741856" cy="277143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endParaRPr lang="zh-CN" altLang="en-US" dirty="0"/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272950" y="210471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9521785" cy="5143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" y="987574"/>
            <a:ext cx="9144000" cy="29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2741856" cy="277143"/>
          </a:xfrm>
        </p:spPr>
        <p:txBody>
          <a:bodyPr/>
          <a:lstStyle/>
          <a:p>
            <a:r>
              <a:rPr lang="zh-CN" altLang="en-US" b="1" dirty="0">
                <a:solidFill>
                  <a:schemeClr val="accent6"/>
                </a:solidFill>
                <a:cs typeface="+mn-cs"/>
              </a:rPr>
              <a:t>实习小结</a:t>
            </a:r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272950" y="210471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0" y="987574"/>
            <a:ext cx="4176464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首先感谢给予我们这次实习机会，在实习的几天中，我们学到了很多在学校没有学到的新知识，也学会了怎样解决问题，在功能实现的过程中，有很多奇奇怪怪的问题，气的都快吐血了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后因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为一些问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题，我们小组没有实现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一部分功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能，但是！这次实习我们小组的每一个成员都为这个项目付出过，付出总有回报的，相信大家或多或少也有些收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获吧。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这次实习仿佛让我们提前看到了程序猿的日常生活，哈哈，少年，我们一起奋斗吧！！！</a:t>
            </a:r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8" y="1491630"/>
            <a:ext cx="3565810" cy="2674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9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008"/>
            <a:ext cx="9144000" cy="16367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8784"/>
            <a:ext cx="9144000" cy="1833372"/>
          </a:xfrm>
          <a:prstGeom prst="rect">
            <a:avLst/>
          </a:prstGeom>
        </p:spPr>
      </p:pic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087724" y="3751461"/>
            <a:ext cx="615668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答辩</a:t>
            </a:r>
            <a:r>
              <a:rPr lang="zh-CN" altLang="en-US" sz="4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完毕 感谢聆听！</a:t>
            </a:r>
            <a:endParaRPr lang="zh-CN" altLang="en-US" sz="4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2087724" y="2787774"/>
            <a:ext cx="496855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accent2">
                    <a:lumMod val="75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THANKS</a:t>
            </a:r>
            <a:r>
              <a:rPr lang="zh-CN" altLang="en-US" sz="4000" dirty="0" smtClean="0">
                <a:solidFill>
                  <a:schemeClr val="accent2">
                    <a:lumMod val="75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！</a:t>
            </a:r>
            <a:endParaRPr lang="zh-CN" altLang="en-US" sz="4000" dirty="0">
              <a:solidFill>
                <a:schemeClr val="accent2">
                  <a:lumMod val="75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851920" y="1022654"/>
            <a:ext cx="343825" cy="309997"/>
            <a:chOff x="4634991" y="2138335"/>
            <a:chExt cx="428348" cy="386204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211159" y="1022654"/>
            <a:ext cx="343825" cy="309997"/>
            <a:chOff x="5076056" y="2138335"/>
            <a:chExt cx="428348" cy="386204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70398" y="1022654"/>
            <a:ext cx="343825" cy="309997"/>
            <a:chOff x="5557128" y="2138335"/>
            <a:chExt cx="428348" cy="386204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29637" y="1022654"/>
            <a:ext cx="343825" cy="309997"/>
            <a:chOff x="6068610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3275856" y="4731990"/>
            <a:ext cx="224999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 </a:t>
            </a:r>
            <a:r>
              <a:rPr lang="zh-CN" alt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ilyUPC" pitchFamily="34" charset="-34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软件</a:t>
            </a:r>
            <a:r>
              <a:rPr lang="en-US" altLang="zh-CN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ilyUPC" pitchFamily="34" charset="-34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1531 JSP</a:t>
            </a:r>
            <a:r>
              <a:rPr lang="zh-CN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LilyUPC" pitchFamily="34" charset="-34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实</a:t>
            </a:r>
            <a:r>
              <a:rPr lang="zh-CN" alt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ilyUPC" pitchFamily="34" charset="-34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训第二小组</a:t>
            </a:r>
            <a:r>
              <a:rPr lang="en-US" altLang="zh-CN" sz="12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8388" y="267494"/>
            <a:ext cx="15436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Yummy</a:t>
            </a:r>
            <a:endParaRPr lang="zh-CN" altLang="en-US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8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00"/>
                            </p:stCondLst>
                            <p:childTnLst>
                              <p:par>
                                <p:cTn id="3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8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/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3491880" y="3219822"/>
            <a:ext cx="228986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我们是谁？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4140337" y="1915302"/>
            <a:ext cx="863324" cy="59281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我们的小组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3757424" y="4238967"/>
            <a:ext cx="16066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小组成员介绍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23478"/>
            <a:ext cx="11597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Yummy</a:t>
            </a:r>
            <a:endParaRPr lang="zh-CN" altLang="en-US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5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 animBg="1"/>
      <p:bldP spid="14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2741856" cy="277143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组成员介绍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473710" y="3197654"/>
            <a:ext cx="1418020" cy="378346"/>
            <a:chOff x="1280133" y="2641600"/>
            <a:chExt cx="1773057" cy="473075"/>
          </a:xfrm>
        </p:grpSpPr>
        <p:sp>
          <p:nvSpPr>
            <p:cNvPr id="13" name="圆角矩形 1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 smtClean="0"/>
                <a:t>组　　长</a:t>
              </a:r>
              <a:endParaRPr lang="zh-CN" altLang="en-US" sz="1200" dirty="0"/>
            </a:p>
          </p:txBody>
        </p:sp>
        <p:sp>
          <p:nvSpPr>
            <p:cNvPr id="15" name="等腰三角形 1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75656" y="3651870"/>
            <a:ext cx="144016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负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责后台代功能实现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707226" y="3197654"/>
            <a:ext cx="1418020" cy="378346"/>
            <a:chOff x="1280133" y="2641600"/>
            <a:chExt cx="1773057" cy="473075"/>
          </a:xfrm>
        </p:grpSpPr>
        <p:sp>
          <p:nvSpPr>
            <p:cNvPr id="46" name="圆角矩形 45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 smtClean="0"/>
                <a:t>小组成员</a:t>
              </a:r>
              <a:endParaRPr lang="zh-CN" altLang="en-US" sz="1200" dirty="0"/>
            </a:p>
          </p:txBody>
        </p:sp>
        <p:sp>
          <p:nvSpPr>
            <p:cNvPr id="48" name="等腰三角形 47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696156" y="3689553"/>
            <a:ext cx="144016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制作”数据库”，收集资料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948406" y="3197654"/>
            <a:ext cx="1418020" cy="378346"/>
            <a:chOff x="1280133" y="2641600"/>
            <a:chExt cx="1773057" cy="473075"/>
          </a:xfrm>
        </p:grpSpPr>
        <p:sp>
          <p:nvSpPr>
            <p:cNvPr id="53" name="圆角矩形 5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 smtClean="0"/>
                <a:t>小组成员</a:t>
              </a:r>
              <a:endParaRPr lang="zh-CN" altLang="en-US" sz="1200" dirty="0"/>
            </a:p>
          </p:txBody>
        </p:sp>
        <p:sp>
          <p:nvSpPr>
            <p:cNvPr id="55" name="等腰三角形 5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937336" y="3689553"/>
            <a:ext cx="144016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作“购物车页面”，收集“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相关”资料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椭圆 8"/>
          <p:cNvSpPr/>
          <p:nvPr/>
        </p:nvSpPr>
        <p:spPr>
          <a:xfrm>
            <a:off x="1403648" y="987574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8"/>
          <p:cNvSpPr/>
          <p:nvPr/>
        </p:nvSpPr>
        <p:spPr>
          <a:xfrm>
            <a:off x="3566704" y="987574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8"/>
          <p:cNvSpPr/>
          <p:nvPr/>
        </p:nvSpPr>
        <p:spPr>
          <a:xfrm>
            <a:off x="5807884" y="987574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736666" y="276416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邓东林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3903275" y="276416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</a:rPr>
              <a:t>朱博</a:t>
            </a: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6144455" y="276416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>
                <a:latin typeface="微软雅黑" pitchFamily="34" charset="-122"/>
                <a:ea typeface="微软雅黑" pitchFamily="34" charset="-122"/>
                <a:cs typeface="+mj-cs"/>
              </a:rPr>
              <a:t>文</a:t>
            </a: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健康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7" name="KSO_Shape"/>
          <p:cNvSpPr>
            <a:spLocks/>
          </p:cNvSpPr>
          <p:nvPr/>
        </p:nvSpPr>
        <p:spPr bwMode="auto">
          <a:xfrm>
            <a:off x="264319" y="282370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9"/>
          <a:stretch/>
        </p:blipFill>
        <p:spPr>
          <a:xfrm>
            <a:off x="5835996" y="915566"/>
            <a:ext cx="1541500" cy="16819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42"/>
          <a:stretch/>
        </p:blipFill>
        <p:spPr>
          <a:xfrm>
            <a:off x="3541090" y="968848"/>
            <a:ext cx="1606974" cy="1674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01"/>
          <a:stretch/>
        </p:blipFill>
        <p:spPr>
          <a:xfrm>
            <a:off x="1367874" y="947298"/>
            <a:ext cx="1691958" cy="16964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39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5" grpId="0"/>
      <p:bldP spid="52" grpId="0"/>
      <p:bldP spid="63" grpId="0" animBg="1"/>
      <p:bldP spid="65" grpId="0" animBg="1"/>
      <p:bldP spid="66" grpId="0" animBg="1"/>
      <p:bldP spid="32" grpId="0" build="p"/>
      <p:bldP spid="33" grpId="0" build="p"/>
      <p:bldP spid="3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2741856" cy="277143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组成员介绍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257686" y="3199884"/>
            <a:ext cx="1418020" cy="378346"/>
            <a:chOff x="1280133" y="2641600"/>
            <a:chExt cx="1773057" cy="473075"/>
          </a:xfrm>
        </p:grpSpPr>
        <p:sp>
          <p:nvSpPr>
            <p:cNvPr id="13" name="圆角矩形 1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 smtClean="0"/>
                <a:t>小组</a:t>
              </a:r>
              <a:r>
                <a:rPr lang="zh-CN" altLang="en-US" sz="1200" dirty="0"/>
                <a:t>成员</a:t>
              </a:r>
            </a:p>
          </p:txBody>
        </p:sp>
        <p:sp>
          <p:nvSpPr>
            <p:cNvPr id="15" name="等腰三角形 1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46616" y="3691783"/>
            <a:ext cx="144016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制作“关于我们“页面，收集”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相关“资料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659982" y="3199884"/>
            <a:ext cx="1418020" cy="378346"/>
            <a:chOff x="1280133" y="2641600"/>
            <a:chExt cx="1773057" cy="473075"/>
          </a:xfrm>
        </p:grpSpPr>
        <p:sp>
          <p:nvSpPr>
            <p:cNvPr id="53" name="圆角矩形 5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 smtClean="0"/>
                <a:t>小组成员</a:t>
              </a:r>
              <a:endParaRPr lang="zh-CN" altLang="en-US" sz="1200" dirty="0"/>
            </a:p>
          </p:txBody>
        </p:sp>
        <p:sp>
          <p:nvSpPr>
            <p:cNvPr id="55" name="等腰三角形 5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648912" y="3691783"/>
            <a:ext cx="1440160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作“登录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、“注册“和”首页”，整理大家做好的页面。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036247" y="3199884"/>
            <a:ext cx="1418020" cy="378346"/>
            <a:chOff x="1280133" y="2641600"/>
            <a:chExt cx="1773057" cy="473075"/>
          </a:xfrm>
        </p:grpSpPr>
        <p:sp>
          <p:nvSpPr>
            <p:cNvPr id="60" name="圆角矩形 59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 smtClean="0"/>
                <a:t>小组成员</a:t>
              </a:r>
              <a:endParaRPr lang="zh-CN" altLang="en-US" sz="1200" dirty="0"/>
            </a:p>
          </p:txBody>
        </p:sp>
        <p:sp>
          <p:nvSpPr>
            <p:cNvPr id="62" name="等腰三角形 61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25177" y="3691783"/>
            <a:ext cx="144016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作“我们的产品”页面和“制作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椭圆 8"/>
          <p:cNvSpPr/>
          <p:nvPr/>
        </p:nvSpPr>
        <p:spPr>
          <a:xfrm>
            <a:off x="1187624" y="989804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8"/>
          <p:cNvSpPr/>
          <p:nvPr/>
        </p:nvSpPr>
        <p:spPr>
          <a:xfrm>
            <a:off x="3589920" y="989804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8"/>
          <p:cNvSpPr/>
          <p:nvPr/>
        </p:nvSpPr>
        <p:spPr>
          <a:xfrm>
            <a:off x="5966184" y="989804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453735" y="276639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周相全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3856031" y="276639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马均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6295092" y="276639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包欣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7" name="KSO_Shape"/>
          <p:cNvSpPr>
            <a:spLocks/>
          </p:cNvSpPr>
          <p:nvPr/>
        </p:nvSpPr>
        <p:spPr bwMode="auto">
          <a:xfrm>
            <a:off x="264319" y="271481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-882" r="-1638" b="20745"/>
          <a:stretch/>
        </p:blipFill>
        <p:spPr>
          <a:xfrm>
            <a:off x="3582052" y="917796"/>
            <a:ext cx="1638020" cy="17502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1"/>
          <a:stretch/>
        </p:blipFill>
        <p:spPr>
          <a:xfrm>
            <a:off x="5940464" y="883214"/>
            <a:ext cx="1655872" cy="18154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6" r="-2744" b="18234"/>
          <a:stretch/>
        </p:blipFill>
        <p:spPr>
          <a:xfrm>
            <a:off x="1113838" y="915566"/>
            <a:ext cx="1722102" cy="17326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0546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59" grpId="0"/>
      <p:bldP spid="63" grpId="0" animBg="1"/>
      <p:bldP spid="66" grpId="0" animBg="1"/>
      <p:bldP spid="67" grpId="0" animBg="1"/>
      <p:bldP spid="32" grpId="0" build="p"/>
      <p:bldP spid="34" grpId="0" build="p"/>
      <p:bldP spid="3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  <p:sp>
        <p:nvSpPr>
          <p:cNvPr id="12" name="矩形 5"/>
          <p:cNvSpPr/>
          <p:nvPr/>
        </p:nvSpPr>
        <p:spPr>
          <a:xfrm>
            <a:off x="784" y="2211710"/>
            <a:ext cx="9251736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699792" y="3244646"/>
            <a:ext cx="402510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我们做的是什么？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3950960" y="1635646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文本框 9"/>
          <p:cNvSpPr txBox="1"/>
          <p:nvPr/>
        </p:nvSpPr>
        <p:spPr>
          <a:xfrm>
            <a:off x="3923928" y="4238967"/>
            <a:ext cx="1167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4278443" y="1995686"/>
            <a:ext cx="725605" cy="6179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571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21" grpId="0" animBg="1"/>
      <p:bldP spid="23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>
            <a:off x="697567" y="2052816"/>
            <a:ext cx="1538704" cy="138731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</a:t>
            </a:r>
            <a:r>
              <a:rPr lang="zh-CN" altLang="en-US" dirty="0"/>
              <a:t>分析</a:t>
            </a:r>
          </a:p>
        </p:txBody>
      </p:sp>
      <p:sp>
        <p:nvSpPr>
          <p:cNvPr id="24" name="椭圆 22"/>
          <p:cNvSpPr/>
          <p:nvPr/>
        </p:nvSpPr>
        <p:spPr>
          <a:xfrm>
            <a:off x="2657061" y="1235232"/>
            <a:ext cx="3092394" cy="30935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/>
          <p:cNvSpPr/>
          <p:nvPr/>
        </p:nvSpPr>
        <p:spPr>
          <a:xfrm>
            <a:off x="2716696" y="1295695"/>
            <a:ext cx="2973124" cy="2972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076056" y="1534128"/>
            <a:ext cx="504056" cy="504056"/>
            <a:chOff x="2769119" y="1848492"/>
            <a:chExt cx="504056" cy="504056"/>
          </a:xfrm>
        </p:grpSpPr>
        <p:sp>
          <p:nvSpPr>
            <p:cNvPr id="27" name="椭圆 26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08589" y="1931243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25521" y="2529957"/>
            <a:ext cx="504056" cy="504056"/>
            <a:chOff x="2471142" y="2586760"/>
            <a:chExt cx="504056" cy="504056"/>
          </a:xfrm>
        </p:grpSpPr>
        <p:sp>
          <p:nvSpPr>
            <p:cNvPr id="30" name="椭圆 29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10612" y="266951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76056" y="3509471"/>
            <a:ext cx="504056" cy="504056"/>
            <a:chOff x="2769119" y="3325028"/>
            <a:chExt cx="504056" cy="504056"/>
          </a:xfrm>
        </p:grpSpPr>
        <p:sp>
          <p:nvSpPr>
            <p:cNvPr id="35" name="椭圆 34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08589" y="3407779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178263" y="2759538"/>
            <a:ext cx="51192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73730" y="1507630"/>
            <a:ext cx="22005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省时。可以在家淘百货，想看多久就看多久，想什么时候买就什么时候买，对于纠结症的小伙伴来说，网购就是一大首选。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5829" y="2493445"/>
            <a:ext cx="2200588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省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钱。网上买的东西比现实中的便宜不少，质量也有保障。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3730" y="3472958"/>
            <a:ext cx="2200588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省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力。从订货、买货到货物上门，都无需亲临现场。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7222" y="2392991"/>
            <a:ext cx="117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求分析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3848" y="1951624"/>
            <a:ext cx="187220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今电子商务的兴起，使的网购越来越普遍，买买买主力大多都是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90-75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后年龄段的人。既省时，还省钱，更省力！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9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4" grpId="0" animBg="1"/>
      <p:bldP spid="25" grpId="0" animBg="1"/>
      <p:bldP spid="39" grpId="0"/>
      <p:bldP spid="40" grpId="0"/>
      <p:bldP spid="43" grpId="0"/>
      <p:bldP spid="46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2741856" cy="277143"/>
          </a:xfrm>
        </p:spPr>
        <p:txBody>
          <a:bodyPr/>
          <a:lstStyle/>
          <a:p>
            <a:r>
              <a:rPr lang="zh-CN" altLang="en-US"/>
              <a:t>项</a:t>
            </a:r>
            <a:r>
              <a:rPr lang="zh-CN" altLang="en-US" smtClean="0"/>
              <a:t>目分析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012758"/>
            <a:ext cx="5489252" cy="3130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31640" y="1043834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足不出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户就能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9712" y="1719267"/>
            <a:ext cx="32570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吃到美味的蛋糕！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272950" y="223679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48064" y="2571750"/>
            <a:ext cx="3600400" cy="1895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我们小组主要做的是一个蛋糕网页，</a:t>
            </a:r>
            <a:endParaRPr lang="en-US" altLang="zh-CN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有各式各样美味的蛋糕等你来挑，</a:t>
            </a:r>
            <a:endParaRPr lang="en-US" altLang="zh-CN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我们公司提供送货上门的功能，</a:t>
            </a:r>
            <a:endParaRPr lang="en-US" altLang="zh-CN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让你足不出户就能吃到美味香甜的蛋糕！</a:t>
            </a:r>
          </a:p>
        </p:txBody>
      </p:sp>
    </p:spTree>
    <p:extLst>
      <p:ext uri="{BB962C8B-B14F-4D97-AF65-F5344CB8AC3E}">
        <p14:creationId xmlns:p14="http://schemas.microsoft.com/office/powerpoint/2010/main" val="30764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3059832" y="3244646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我们怎么做？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3635896" y="4238967"/>
            <a:ext cx="21602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目功能实现截图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195719" y="1834428"/>
            <a:ext cx="752562" cy="7450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4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0" grpId="0" animBg="1"/>
      <p:bldP spid="21" grpId="0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222222"/>
</p:tagLst>
</file>

<file path=ppt/theme/theme1.xml><?xml version="1.0" encoding="utf-8"?>
<a:theme xmlns:a="http://schemas.openxmlformats.org/drawingml/2006/main" name="第一PPT：WWW.1PPT.COM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6440</TotalTime>
  <Words>977</Words>
  <Application>Microsoft Office PowerPoint</Application>
  <PresentationFormat>全屏显示(16:9)</PresentationFormat>
  <Paragraphs>120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 Unicode MS</vt:lpstr>
      <vt:lpstr>Swis721 Th BT</vt:lpstr>
      <vt:lpstr>宋体</vt:lpstr>
      <vt:lpstr>微软雅黑</vt:lpstr>
      <vt:lpstr>Arial</vt:lpstr>
      <vt:lpstr>Calibri</vt:lpstr>
      <vt:lpstr>LilyUPC</vt:lpstr>
      <vt:lpstr>Wingdings</vt:lpstr>
      <vt:lpstr>第一PPT：WWW.1PPT.COM​</vt:lpstr>
      <vt:lpstr>PowerPoint 演示文稿</vt:lpstr>
      <vt:lpstr>PowerPoint 演示文稿</vt:lpstr>
      <vt:lpstr>PowerPoint 演示文稿</vt:lpstr>
      <vt:lpstr>小组成员介绍</vt:lpstr>
      <vt:lpstr>小组成员介绍</vt:lpstr>
      <vt:lpstr>PowerPoint 演示文稿</vt:lpstr>
      <vt:lpstr>项目分析</vt:lpstr>
      <vt:lpstr>项目分析</vt:lpstr>
      <vt:lpstr>PowerPoint 演示文稿</vt:lpstr>
      <vt:lpstr>项目功能实现截图</vt:lpstr>
      <vt:lpstr>项目功能实现截图</vt:lpstr>
      <vt:lpstr>项目功能实现截图</vt:lpstr>
      <vt:lpstr>项目功能实现截图</vt:lpstr>
      <vt:lpstr>项目功能实现截图</vt:lpstr>
      <vt:lpstr>项目功能实现截图</vt:lpstr>
      <vt:lpstr>PowerPoint 演示文稿</vt:lpstr>
      <vt:lpstr>成果展示</vt:lpstr>
      <vt:lpstr>成果展示</vt:lpstr>
      <vt:lpstr>成果展示</vt:lpstr>
      <vt:lpstr>成果展示</vt:lpstr>
      <vt:lpstr>实习小结</vt:lpstr>
      <vt:lpstr>PowerPoint 演示文稿</vt:lpstr>
    </vt:vector>
  </TitlesOfParts>
  <Company>第一PPT模板网-WWW.1PPT.COM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DELL</cp:lastModifiedBy>
  <cp:revision>549</cp:revision>
  <dcterms:created xsi:type="dcterms:W3CDTF">2015-04-24T01:01:13Z</dcterms:created>
  <dcterms:modified xsi:type="dcterms:W3CDTF">2016-12-23T02:29:26Z</dcterms:modified>
</cp:coreProperties>
</file>